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31683325" cy="432054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25" d="100"/>
          <a:sy n="25" d="100"/>
        </p:scale>
        <p:origin x="-72" y="-54"/>
      </p:cViewPr>
      <p:guideLst>
        <p:guide orient="horz" pos="13608"/>
        <p:guide pos="99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827BBEB-63A0-497A-9BE3-2735A79D50C8}" type="datetimeFigureOut">
              <a:rPr lang="es-AR"/>
              <a:pPr>
                <a:defRPr/>
              </a:pPr>
              <a:t>30/05/2016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6523316-499A-4A53-97E8-E5897851074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76488" y="13422313"/>
            <a:ext cx="26930350" cy="925988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752975" y="24482425"/>
            <a:ext cx="22177375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0BCF1-DCBF-46A6-BC5E-BDFE11923D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BD470-F9A7-421D-BCC8-6CEE634FF2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2971125" y="1730375"/>
            <a:ext cx="7127875" cy="368649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84325" y="1730375"/>
            <a:ext cx="21234400" cy="368649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EEB47-EEC4-461E-854B-75750BC7F4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B8FD1-E0E7-414F-B4BE-A7D56E9127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3488" y="27763788"/>
            <a:ext cx="269303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03488" y="18311813"/>
            <a:ext cx="26930350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85022-3E26-4E6D-8F50-77E428B1C4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84325" y="10080625"/>
            <a:ext cx="14181138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917863" y="10080625"/>
            <a:ext cx="14181137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FC5AD-EFD0-4731-AF37-A76E327AD7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84325" y="9671050"/>
            <a:ext cx="139985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84325" y="13701713"/>
            <a:ext cx="1399857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094075" y="9671050"/>
            <a:ext cx="140049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094075" y="13701713"/>
            <a:ext cx="140049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E54E9-41D3-4CA3-AC6A-117CCFB3E5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AB385-37B8-4E04-9D3B-B0742526B8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F3164-DC20-4519-8F2A-9C449BE5358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84325" y="1720850"/>
            <a:ext cx="10423525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387263" y="1720850"/>
            <a:ext cx="17711737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84325" y="9040813"/>
            <a:ext cx="10423525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79A22-3D63-4906-B6E3-8B1B0EBCAE1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10300" y="30243463"/>
            <a:ext cx="19010313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210300" y="3860800"/>
            <a:ext cx="19010313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210300" y="33813750"/>
            <a:ext cx="19010313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D5A62-A7E3-45BC-9493-1884A9A479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84325" y="1730375"/>
            <a:ext cx="285146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27930" tIns="213965" rIns="427930" bIns="2139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84325" y="10080625"/>
            <a:ext cx="28514675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27930" tIns="213965" rIns="427930" bIns="2139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84325" y="39344600"/>
            <a:ext cx="739298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7930" tIns="213965" rIns="427930" bIns="213965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825163" y="39344600"/>
            <a:ext cx="100330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7930" tIns="213965" rIns="427930" bIns="213965" numCol="1" anchor="t" anchorCtr="0" compatLnSpc="1">
            <a:prstTxWarp prst="textNoShape">
              <a:avLst/>
            </a:prstTxWarp>
          </a:bodyPr>
          <a:lstStyle>
            <a:lvl1pPr algn="ctr">
              <a:defRPr sz="66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706013" y="39344600"/>
            <a:ext cx="739298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7930" tIns="213965" rIns="427930" bIns="213965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pPr>
              <a:defRPr/>
            </a:pPr>
            <a:fld id="{C9E1774F-632C-4AD3-8F6B-C6953AF007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79900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279900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pitchFamily="34" charset="0"/>
        </a:defRPr>
      </a:lvl2pPr>
      <a:lvl3pPr algn="ctr" defTabSz="4279900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pitchFamily="34" charset="0"/>
        </a:defRPr>
      </a:lvl3pPr>
      <a:lvl4pPr algn="ctr" defTabSz="4279900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pitchFamily="34" charset="0"/>
        </a:defRPr>
      </a:lvl4pPr>
      <a:lvl5pPr algn="ctr" defTabSz="4279900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pitchFamily="34" charset="0"/>
        </a:defRPr>
      </a:lvl5pPr>
      <a:lvl6pPr marL="457200" algn="ctr" defTabSz="4279900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pitchFamily="34" charset="0"/>
        </a:defRPr>
      </a:lvl6pPr>
      <a:lvl7pPr marL="914400" algn="ctr" defTabSz="4279900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pitchFamily="34" charset="0"/>
        </a:defRPr>
      </a:lvl7pPr>
      <a:lvl8pPr marL="1371600" algn="ctr" defTabSz="4279900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pitchFamily="34" charset="0"/>
        </a:defRPr>
      </a:lvl8pPr>
      <a:lvl9pPr marL="1828800" algn="ctr" defTabSz="4279900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Arial" pitchFamily="34" charset="0"/>
        </a:defRPr>
      </a:lvl9pPr>
    </p:titleStyle>
    <p:bodyStyle>
      <a:lvl1pPr marL="1604963" indent="-1604963" algn="l" defTabSz="4279900" rtl="0" eaLnBrk="0" fontAlgn="base" hangingPunct="0">
        <a:spcBef>
          <a:spcPct val="20000"/>
        </a:spcBef>
        <a:spcAft>
          <a:spcPct val="0"/>
        </a:spcAft>
        <a:buChar char="•"/>
        <a:defRPr sz="15000">
          <a:solidFill>
            <a:schemeClr val="tx1"/>
          </a:solidFill>
          <a:latin typeface="+mn-lt"/>
          <a:ea typeface="+mn-ea"/>
          <a:cs typeface="+mn-cs"/>
        </a:defRPr>
      </a:lvl1pPr>
      <a:lvl2pPr marL="3476625" indent="-1336675" algn="l" defTabSz="4279900" rtl="0" eaLnBrk="0" fontAlgn="base" hangingPunct="0">
        <a:spcBef>
          <a:spcPct val="20000"/>
        </a:spcBef>
        <a:spcAft>
          <a:spcPct val="0"/>
        </a:spcAft>
        <a:buChar char="–"/>
        <a:defRPr sz="13100">
          <a:solidFill>
            <a:schemeClr val="tx1"/>
          </a:solidFill>
          <a:latin typeface="+mn-lt"/>
        </a:defRPr>
      </a:lvl2pPr>
      <a:lvl3pPr marL="5349875" indent="-1069975" algn="l" defTabSz="4279900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</a:defRPr>
      </a:lvl3pPr>
      <a:lvl4pPr marL="7488238" indent="-1069975" algn="l" defTabSz="4279900" rtl="0" eaLnBrk="0" fontAlgn="base" hangingPunct="0">
        <a:spcBef>
          <a:spcPct val="20000"/>
        </a:spcBef>
        <a:spcAft>
          <a:spcPct val="0"/>
        </a:spcAft>
        <a:buChar char="–"/>
        <a:defRPr sz="9400">
          <a:solidFill>
            <a:schemeClr val="tx1"/>
          </a:solidFill>
          <a:latin typeface="+mn-lt"/>
        </a:defRPr>
      </a:lvl4pPr>
      <a:lvl5pPr marL="9628188" indent="-1069975" algn="l" defTabSz="4279900" rtl="0" eaLnBrk="0" fontAlgn="base" hangingPunct="0">
        <a:spcBef>
          <a:spcPct val="20000"/>
        </a:spcBef>
        <a:spcAft>
          <a:spcPct val="0"/>
        </a:spcAft>
        <a:buChar char="»"/>
        <a:defRPr sz="9400">
          <a:solidFill>
            <a:schemeClr val="tx1"/>
          </a:solidFill>
          <a:latin typeface="+mn-lt"/>
        </a:defRPr>
      </a:lvl5pPr>
      <a:lvl6pPr marL="10085388" indent="-1069975" algn="l" defTabSz="4279900" rtl="0" fontAlgn="base">
        <a:spcBef>
          <a:spcPct val="20000"/>
        </a:spcBef>
        <a:spcAft>
          <a:spcPct val="0"/>
        </a:spcAft>
        <a:buChar char="»"/>
        <a:defRPr sz="9400">
          <a:solidFill>
            <a:schemeClr val="tx1"/>
          </a:solidFill>
          <a:latin typeface="+mn-lt"/>
        </a:defRPr>
      </a:lvl6pPr>
      <a:lvl7pPr marL="10542588" indent="-1069975" algn="l" defTabSz="4279900" rtl="0" fontAlgn="base">
        <a:spcBef>
          <a:spcPct val="20000"/>
        </a:spcBef>
        <a:spcAft>
          <a:spcPct val="0"/>
        </a:spcAft>
        <a:buChar char="»"/>
        <a:defRPr sz="9400">
          <a:solidFill>
            <a:schemeClr val="tx1"/>
          </a:solidFill>
          <a:latin typeface="+mn-lt"/>
        </a:defRPr>
      </a:lvl7pPr>
      <a:lvl8pPr marL="10999788" indent="-1069975" algn="l" defTabSz="4279900" rtl="0" fontAlgn="base">
        <a:spcBef>
          <a:spcPct val="20000"/>
        </a:spcBef>
        <a:spcAft>
          <a:spcPct val="0"/>
        </a:spcAft>
        <a:buChar char="»"/>
        <a:defRPr sz="9400">
          <a:solidFill>
            <a:schemeClr val="tx1"/>
          </a:solidFill>
          <a:latin typeface="+mn-lt"/>
        </a:defRPr>
      </a:lvl8pPr>
      <a:lvl9pPr marL="11456988" indent="-1069975" algn="l" defTabSz="4279900" rtl="0" fontAlgn="base">
        <a:spcBef>
          <a:spcPct val="20000"/>
        </a:spcBef>
        <a:spcAft>
          <a:spcPct val="0"/>
        </a:spcAft>
        <a:buChar char="»"/>
        <a:defRPr sz="94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3 Rectángulo"/>
          <p:cNvSpPr>
            <a:spLocks noChangeArrowheads="1"/>
          </p:cNvSpPr>
          <p:nvPr/>
        </p:nvSpPr>
        <p:spPr bwMode="auto">
          <a:xfrm>
            <a:off x="6324600" y="1066800"/>
            <a:ext cx="2034540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422775"/>
            <a:r>
              <a:rPr lang="es-ES_tradnl" sz="5400">
                <a:latin typeface="Calibri" pitchFamily="34" charset="0"/>
              </a:rPr>
              <a:t>PROGRAMA TALLERES DE </a:t>
            </a:r>
            <a:r>
              <a:rPr lang="es-ES_tradnl" sz="5400">
                <a:latin typeface="Calibri" pitchFamily="34" charset="0"/>
              </a:rPr>
              <a:t>CIENCIA </a:t>
            </a:r>
            <a:r>
              <a:rPr lang="es-ES_tradnl" sz="5400" smtClean="0">
                <a:latin typeface="Calibri" pitchFamily="34" charset="0"/>
              </a:rPr>
              <a:t>2016 </a:t>
            </a:r>
            <a:endParaRPr lang="es-ES_tradnl" sz="5400">
              <a:latin typeface="Calibri" pitchFamily="34" charset="0"/>
            </a:endParaRPr>
          </a:p>
          <a:p>
            <a:pPr algn="ctr" defTabSz="4422775"/>
            <a:r>
              <a:rPr lang="es-ES_tradnl" sz="5400" dirty="0">
                <a:latin typeface="Calibri" pitchFamily="34" charset="0"/>
              </a:rPr>
              <a:t>NOMBRE DEL TALLER</a:t>
            </a:r>
          </a:p>
          <a:p>
            <a:pPr algn="ctr" defTabSz="4422775"/>
            <a:r>
              <a:rPr lang="es-ES_tradnl" sz="4800" dirty="0">
                <a:latin typeface="Calibri" pitchFamily="34" charset="0"/>
              </a:rPr>
              <a:t>DEPARTAMENTO</a:t>
            </a:r>
          </a:p>
          <a:p>
            <a:pPr algn="ctr" defTabSz="4422775"/>
            <a:r>
              <a:rPr lang="es-ES_tradnl" sz="4000" dirty="0">
                <a:latin typeface="Calibri" pitchFamily="34" charset="0"/>
              </a:rPr>
              <a:t>Coordinadores/docentes:</a:t>
            </a:r>
          </a:p>
          <a:p>
            <a:pPr algn="ctr" defTabSz="4422775"/>
            <a:r>
              <a:rPr lang="es-AR" sz="4000" dirty="0"/>
              <a:t/>
            </a:r>
            <a:br>
              <a:rPr lang="es-AR" sz="4000" dirty="0"/>
            </a:br>
            <a:r>
              <a:rPr lang="es-AR" sz="4000" dirty="0"/>
              <a:t>Andrea </a:t>
            </a:r>
            <a:r>
              <a:rPr lang="es-AR" sz="4000" dirty="0" err="1"/>
              <a:t>Revel</a:t>
            </a:r>
            <a:r>
              <a:rPr lang="es-AR" sz="4000" dirty="0"/>
              <a:t> </a:t>
            </a:r>
            <a:r>
              <a:rPr lang="es-AR" sz="4000" dirty="0" err="1"/>
              <a:t>Chion</a:t>
            </a:r>
            <a:endParaRPr lang="es-AR" sz="4000" dirty="0"/>
          </a:p>
          <a:p>
            <a:pPr algn="ctr" defTabSz="4422775"/>
            <a:r>
              <a:rPr lang="es-AR" sz="4000" dirty="0"/>
              <a:t>Agustín </a:t>
            </a:r>
            <a:r>
              <a:rPr lang="es-AR" sz="4000" dirty="0" err="1"/>
              <a:t>Adúriz</a:t>
            </a:r>
            <a:r>
              <a:rPr lang="es-AR" sz="4000" dirty="0"/>
              <a:t>-Bravo</a:t>
            </a:r>
            <a:endParaRPr lang="es-ES_tradnl" sz="4000" dirty="0">
              <a:latin typeface="Calibri" pitchFamily="34" charset="0"/>
            </a:endParaRPr>
          </a:p>
          <a:p>
            <a:pPr algn="ctr" defTabSz="4422775"/>
            <a:r>
              <a:rPr lang="es-ES_tradnl" sz="4000" dirty="0">
                <a:latin typeface="Calibri" pitchFamily="34" charset="0"/>
              </a:rPr>
              <a:t>AUTORES: nombre, apellido de participantes)</a:t>
            </a:r>
          </a:p>
          <a:p>
            <a:pPr algn="ctr" defTabSz="4422775"/>
            <a:r>
              <a:rPr lang="es-ES_tradnl" sz="4000" dirty="0">
                <a:latin typeface="Calibri" pitchFamily="34" charset="0"/>
              </a:rPr>
              <a:t>COLEGIO(S)</a:t>
            </a:r>
          </a:p>
        </p:txBody>
      </p:sp>
      <p:pic>
        <p:nvPicPr>
          <p:cNvPr id="205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304800"/>
            <a:ext cx="5294313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85850" y="528638"/>
            <a:ext cx="32861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15"/>
          <p:cNvSpPr txBox="1">
            <a:spLocks noChangeArrowheads="1"/>
          </p:cNvSpPr>
          <p:nvPr/>
        </p:nvSpPr>
        <p:spPr bwMode="auto">
          <a:xfrm>
            <a:off x="24914225" y="5172075"/>
            <a:ext cx="67691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279900">
              <a:spcBef>
                <a:spcPct val="50000"/>
              </a:spcBef>
            </a:pPr>
            <a:r>
              <a:rPr lang="es-ES" sz="3200" b="1">
                <a:latin typeface="Calibri" pitchFamily="34" charset="0"/>
              </a:rPr>
              <a:t>Dirección de Orientación Vocacional</a:t>
            </a:r>
          </a:p>
          <a:p>
            <a:pPr algn="ctr" defTabSz="4279900">
              <a:spcBef>
                <a:spcPct val="50000"/>
              </a:spcBef>
            </a:pPr>
            <a:r>
              <a:rPr lang="es-ES" sz="3200" b="1">
                <a:latin typeface="Calibri" pitchFamily="34" charset="0"/>
              </a:rPr>
              <a:t>Secretaría de Extensión, Cultura Científica y Bienestar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¡Importante!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defTabSz="4422775" eaLnBrk="1" hangingPunct="1"/>
            <a:r>
              <a:rPr lang="es-AR" smtClean="0"/>
              <a:t>Formato PPT</a:t>
            </a:r>
          </a:p>
          <a:p>
            <a:pPr algn="ctr" defTabSz="4422775" eaLnBrk="1" hangingPunct="1"/>
            <a:r>
              <a:rPr lang="es-AR" smtClean="0"/>
              <a:t>Buscar imágenes que ilustren lo que se dice</a:t>
            </a:r>
          </a:p>
          <a:p>
            <a:pPr algn="ctr" defTabSz="4422775" eaLnBrk="1" hangingPunct="1"/>
            <a:r>
              <a:rPr lang="es-AR" smtClean="0"/>
              <a:t>Ser breve (poco texto)</a:t>
            </a:r>
          </a:p>
          <a:p>
            <a:pPr algn="ctr" defTabSz="4422775" eaLnBrk="1" hangingPunct="1"/>
            <a:r>
              <a:rPr lang="es-AR" smtClean="0"/>
              <a:t>Hacerlo con tiempo y enviar a los coordinadores para la revisión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1368425" y="1800225"/>
            <a:ext cx="28514675" cy="7200900"/>
          </a:xfrm>
        </p:spPr>
        <p:txBody>
          <a:bodyPr/>
          <a:lstStyle/>
          <a:p>
            <a:pPr eaLnBrk="1" hangingPunct="1"/>
            <a:r>
              <a:rPr lang="es-AR" smtClean="0"/>
              <a:t>Tema u objeto de estudio</a:t>
            </a:r>
            <a:br>
              <a:rPr lang="es-AR" smtClean="0"/>
            </a:br>
            <a:endParaRPr lang="es-AR" smtClean="0"/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Sobre la experiencia del taller</a:t>
            </a:r>
          </a:p>
          <a:p>
            <a:pPr eaLnBrk="1" hangingPunct="1"/>
            <a:r>
              <a:rPr lang="es-AR" smtClean="0"/>
              <a:t>Sobre algún tema visto en el taller: física, matemática,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Título</a:t>
            </a:r>
          </a:p>
        </p:txBody>
      </p:sp>
      <p:sp>
        <p:nvSpPr>
          <p:cNvPr id="409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Puede ser una pregunta</a:t>
            </a:r>
          </a:p>
          <a:p>
            <a:pPr eaLnBrk="1" hangingPunct="1"/>
            <a:r>
              <a:rPr lang="es-AR" smtClean="0"/>
              <a:t>Puede ser una afirmación</a:t>
            </a:r>
          </a:p>
          <a:p>
            <a:pPr eaLnBrk="1" hangingPunct="1"/>
            <a:endParaRPr lang="es-A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Introducción breve</a:t>
            </a: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Punto de partida</a:t>
            </a:r>
          </a:p>
          <a:p>
            <a:pPr eaLnBrk="1" hangingPunct="1"/>
            <a:r>
              <a:rPr lang="es-AR" smtClean="0"/>
              <a:t>Para poner en contexto al otro (interlocutor) </a:t>
            </a:r>
          </a:p>
          <a:p>
            <a:pPr eaLnBrk="1" hangingPunct="1"/>
            <a:r>
              <a:rPr lang="es-AR" smtClean="0"/>
              <a:t>Define el tema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Desarrollo breve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Abrimos preguntas</a:t>
            </a:r>
          </a:p>
          <a:p>
            <a:pPr eaLnBrk="1" hangingPunct="1"/>
            <a:r>
              <a:rPr lang="es-AR" smtClean="0"/>
              <a:t>Explicamos procesos</a:t>
            </a:r>
          </a:p>
          <a:p>
            <a:pPr eaLnBrk="1" hangingPunct="1"/>
            <a:r>
              <a:rPr lang="es-AR" smtClean="0"/>
              <a:t>Relacionamos temas secundarios sobre el tema central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Conclusión breve</a:t>
            </a:r>
          </a:p>
        </p:txBody>
      </p:sp>
      <p:sp>
        <p:nvSpPr>
          <p:cNvPr id="717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Síntesis de lo desarrollado o</a:t>
            </a:r>
          </a:p>
          <a:p>
            <a:pPr eaLnBrk="1" hangingPunct="1"/>
            <a:r>
              <a:rPr lang="es-AR" smtClean="0"/>
              <a:t>Señalamiento de alguna idea principal  o</a:t>
            </a:r>
          </a:p>
          <a:p>
            <a:pPr eaLnBrk="1" hangingPunct="1"/>
            <a:r>
              <a:rPr lang="es-AR" smtClean="0"/>
              <a:t>Nueva pregunta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¡Importante!</a:t>
            </a: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AR" smtClean="0"/>
              <a:t>Logos Facultad, DOV - Exactas</a:t>
            </a:r>
          </a:p>
          <a:p>
            <a:pPr eaLnBrk="1" hangingPunct="1"/>
            <a:r>
              <a:rPr lang="es-AR" smtClean="0"/>
              <a:t>Nombre del taller: La vida de la ciencia. </a:t>
            </a:r>
          </a:p>
          <a:p>
            <a:pPr eaLnBrk="1" hangingPunct="1"/>
            <a:r>
              <a:rPr lang="es-AR" smtClean="0"/>
              <a:t>Año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¡Importante!</a:t>
            </a:r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defTabSz="4422775" eaLnBrk="1" hangingPunct="1"/>
            <a:r>
              <a:rPr lang="es-AR" smtClean="0"/>
              <a:t>Nombre de los coordinadores:</a:t>
            </a:r>
            <a:endParaRPr lang="es-ES_tradnl" sz="9600" smtClean="0">
              <a:latin typeface="Calibri" pitchFamily="34" charset="0"/>
            </a:endParaRPr>
          </a:p>
          <a:p>
            <a:pPr defTabSz="4422775" eaLnBrk="1" hangingPunct="1"/>
            <a:r>
              <a:rPr lang="es-AR" smtClean="0"/>
              <a:t> Departamento:Departamento de Química Inorgánica, Analítica y Química Física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smtClean="0"/>
              <a:t>¡Importante!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defTabSz="4422775" eaLnBrk="1" hangingPunct="1"/>
            <a:r>
              <a:rPr lang="es-AR" smtClean="0"/>
              <a:t>Nombre de los autores</a:t>
            </a:r>
          </a:p>
          <a:p>
            <a:pPr algn="ctr" defTabSz="4422775" eaLnBrk="1" hangingPunct="1"/>
            <a:r>
              <a:rPr lang="es-AR" sz="9600" smtClean="0"/>
              <a:t>Nombre y apellido</a:t>
            </a:r>
            <a:endParaRPr lang="es-ES_tradnl" sz="9600" smtClean="0">
              <a:latin typeface="Calibri" pitchFamily="34" charset="0"/>
            </a:endParaRPr>
          </a:p>
          <a:p>
            <a:pPr defTabSz="4422775" eaLnBrk="1" hangingPunct="1"/>
            <a:r>
              <a:rPr lang="es-AR" smtClean="0"/>
              <a:t> Escuela: </a:t>
            </a:r>
            <a:r>
              <a:rPr lang="es-AR" sz="9600" smtClean="0"/>
              <a:t>de todos los autores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799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2799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187</Words>
  <Application>Microsoft Office PowerPoint</Application>
  <PresentationFormat>Personalizado</PresentationFormat>
  <Paragraphs>44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Diseño predeterminado</vt:lpstr>
      <vt:lpstr>Diapositiva 1</vt:lpstr>
      <vt:lpstr>Tema u objeto de estudio </vt:lpstr>
      <vt:lpstr>Título</vt:lpstr>
      <vt:lpstr>Introducción breve</vt:lpstr>
      <vt:lpstr>Desarrollo breve</vt:lpstr>
      <vt:lpstr>Conclusión breve</vt:lpstr>
      <vt:lpstr>¡Importante!</vt:lpstr>
      <vt:lpstr>¡Importante!</vt:lpstr>
      <vt:lpstr>¡Importante!</vt:lpstr>
      <vt:lpstr>¡Importante!</vt:lpstr>
    </vt:vector>
  </TitlesOfParts>
  <Company>SEGB-FCEN-UBA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Dirección de Orientación Vocacional</dc:creator>
  <cp:lastModifiedBy>FCEN</cp:lastModifiedBy>
  <cp:revision>14</cp:revision>
  <dcterms:created xsi:type="dcterms:W3CDTF">2013-10-02T15:56:28Z</dcterms:created>
  <dcterms:modified xsi:type="dcterms:W3CDTF">2016-05-30T17:15:09Z</dcterms:modified>
</cp:coreProperties>
</file>