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1pPr>
    <a:lvl2pPr marL="329687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2pPr>
    <a:lvl3pPr marL="659374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3pPr>
    <a:lvl4pPr marL="989061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4pPr>
    <a:lvl5pPr marL="1318748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5pPr>
    <a:lvl6pPr marL="1648435" algn="l" defTabSz="659374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6pPr>
    <a:lvl7pPr marL="1978122" algn="l" defTabSz="659374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7pPr>
    <a:lvl8pPr marL="2307808" algn="l" defTabSz="659374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8pPr>
    <a:lvl9pPr marL="2637495" algn="l" defTabSz="659374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25" d="100"/>
          <a:sy n="25" d="100"/>
        </p:scale>
        <p:origin x="-828" y="-78"/>
      </p:cViewPr>
      <p:guideLst>
        <p:guide orient="horz" pos="10206"/>
        <p:guide pos="68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365" y="10066735"/>
            <a:ext cx="18361970" cy="694491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730" y="18361819"/>
            <a:ext cx="15121241" cy="8281988"/>
          </a:xfrm>
        </p:spPr>
        <p:txBody>
          <a:bodyPr/>
          <a:lstStyle>
            <a:lvl1pPr marL="0" indent="0" algn="ctr">
              <a:buNone/>
              <a:defRPr/>
            </a:lvl1pPr>
            <a:lvl2pPr marL="329687" indent="0" algn="ctr">
              <a:buNone/>
              <a:defRPr/>
            </a:lvl2pPr>
            <a:lvl3pPr marL="659374" indent="0" algn="ctr">
              <a:buNone/>
              <a:defRPr/>
            </a:lvl3pPr>
            <a:lvl4pPr marL="989061" indent="0" algn="ctr">
              <a:buNone/>
              <a:defRPr/>
            </a:lvl4pPr>
            <a:lvl5pPr marL="1318748" indent="0" algn="ctr">
              <a:buNone/>
              <a:defRPr/>
            </a:lvl5pPr>
            <a:lvl6pPr marL="1648435" indent="0" algn="ctr">
              <a:buNone/>
              <a:defRPr/>
            </a:lvl6pPr>
            <a:lvl7pPr marL="1978122" indent="0" algn="ctr">
              <a:buNone/>
              <a:defRPr/>
            </a:lvl7pPr>
            <a:lvl8pPr marL="2307808" indent="0" algn="ctr">
              <a:buNone/>
              <a:defRPr/>
            </a:lvl8pPr>
            <a:lvl9pPr marL="2637495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FC53-2FB6-4B7B-8D04-DFE39DDE2B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9E3FF-C058-4186-8574-DF9CD20186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662445" y="1297782"/>
            <a:ext cx="4860012" cy="2764869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80243" y="1297782"/>
            <a:ext cx="14478290" cy="2764869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AFED9-F738-41DB-848F-16068FDA02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DF920-99B2-42BA-ADDC-C56F5F14D2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958" y="20822841"/>
            <a:ext cx="18361970" cy="6435328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958" y="13733860"/>
            <a:ext cx="18361970" cy="7088981"/>
          </a:xfrm>
        </p:spPr>
        <p:txBody>
          <a:bodyPr anchor="b"/>
          <a:lstStyle>
            <a:lvl1pPr marL="0" indent="0">
              <a:buNone/>
              <a:defRPr sz="1400"/>
            </a:lvl1pPr>
            <a:lvl2pPr marL="329687" indent="0">
              <a:buNone/>
              <a:defRPr sz="1300"/>
            </a:lvl2pPr>
            <a:lvl3pPr marL="659374" indent="0">
              <a:buNone/>
              <a:defRPr sz="1200"/>
            </a:lvl3pPr>
            <a:lvl4pPr marL="989061" indent="0">
              <a:buNone/>
              <a:defRPr sz="1000"/>
            </a:lvl4pPr>
            <a:lvl5pPr marL="1318748" indent="0">
              <a:buNone/>
              <a:defRPr sz="1000"/>
            </a:lvl5pPr>
            <a:lvl6pPr marL="1648435" indent="0">
              <a:buNone/>
              <a:defRPr sz="1000"/>
            </a:lvl6pPr>
            <a:lvl7pPr marL="1978122" indent="0">
              <a:buNone/>
              <a:defRPr sz="1000"/>
            </a:lvl7pPr>
            <a:lvl8pPr marL="2307808" indent="0">
              <a:buNone/>
              <a:defRPr sz="1000"/>
            </a:lvl8pPr>
            <a:lvl9pPr marL="2637495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B7F5C-D328-4BB3-89D8-8D5B837F50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80243" y="7560469"/>
            <a:ext cx="9669152" cy="2138600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53306" y="7560469"/>
            <a:ext cx="9669151" cy="2138600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DF4DD-233C-4724-8426-92A18BDA4EF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244" y="7253288"/>
            <a:ext cx="9544674" cy="302299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9687" indent="0">
              <a:buNone/>
              <a:defRPr sz="1400" b="1"/>
            </a:lvl2pPr>
            <a:lvl3pPr marL="659374" indent="0">
              <a:buNone/>
              <a:defRPr sz="1300" b="1"/>
            </a:lvl3pPr>
            <a:lvl4pPr marL="989061" indent="0">
              <a:buNone/>
              <a:defRPr sz="1200" b="1"/>
            </a:lvl4pPr>
            <a:lvl5pPr marL="1318748" indent="0">
              <a:buNone/>
              <a:defRPr sz="1200" b="1"/>
            </a:lvl5pPr>
            <a:lvl6pPr marL="1648435" indent="0">
              <a:buNone/>
              <a:defRPr sz="1200" b="1"/>
            </a:lvl6pPr>
            <a:lvl7pPr marL="1978122" indent="0">
              <a:buNone/>
              <a:defRPr sz="1200" b="1"/>
            </a:lvl7pPr>
            <a:lvl8pPr marL="2307808" indent="0">
              <a:buNone/>
              <a:defRPr sz="1200" b="1"/>
            </a:lvl8pPr>
            <a:lvl9pPr marL="2637495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244" y="10276285"/>
            <a:ext cx="9544674" cy="186701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453" y="7253288"/>
            <a:ext cx="9549004" cy="302299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9687" indent="0">
              <a:buNone/>
              <a:defRPr sz="1400" b="1"/>
            </a:lvl2pPr>
            <a:lvl3pPr marL="659374" indent="0">
              <a:buNone/>
              <a:defRPr sz="1300" b="1"/>
            </a:lvl3pPr>
            <a:lvl4pPr marL="989061" indent="0">
              <a:buNone/>
              <a:defRPr sz="1200" b="1"/>
            </a:lvl4pPr>
            <a:lvl5pPr marL="1318748" indent="0">
              <a:buNone/>
              <a:defRPr sz="1200" b="1"/>
            </a:lvl5pPr>
            <a:lvl6pPr marL="1648435" indent="0">
              <a:buNone/>
              <a:defRPr sz="1200" b="1"/>
            </a:lvl6pPr>
            <a:lvl7pPr marL="1978122" indent="0">
              <a:buNone/>
              <a:defRPr sz="1200" b="1"/>
            </a:lvl7pPr>
            <a:lvl8pPr marL="2307808" indent="0">
              <a:buNone/>
              <a:defRPr sz="1200" b="1"/>
            </a:lvl8pPr>
            <a:lvl9pPr marL="2637495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453" y="10276285"/>
            <a:ext cx="9549004" cy="186701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3747-949D-49FA-910E-2FFE193BEF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96949-6728-40BB-976C-BE530970D1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B081C-5940-40DE-B21D-D5473AE395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244" y="1290638"/>
            <a:ext cx="7107091" cy="548997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31" y="1290637"/>
            <a:ext cx="12076426" cy="2765583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244" y="6780610"/>
            <a:ext cx="7107091" cy="22165865"/>
          </a:xfrm>
        </p:spPr>
        <p:txBody>
          <a:bodyPr/>
          <a:lstStyle>
            <a:lvl1pPr marL="0" indent="0">
              <a:buNone/>
              <a:defRPr sz="1000"/>
            </a:lvl1pPr>
            <a:lvl2pPr marL="329687" indent="0">
              <a:buNone/>
              <a:defRPr sz="900"/>
            </a:lvl2pPr>
            <a:lvl3pPr marL="659374" indent="0">
              <a:buNone/>
              <a:defRPr sz="700"/>
            </a:lvl3pPr>
            <a:lvl4pPr marL="989061" indent="0">
              <a:buNone/>
              <a:defRPr sz="600"/>
            </a:lvl4pPr>
            <a:lvl5pPr marL="1318748" indent="0">
              <a:buNone/>
              <a:defRPr sz="600"/>
            </a:lvl5pPr>
            <a:lvl6pPr marL="1648435" indent="0">
              <a:buNone/>
              <a:defRPr sz="600"/>
            </a:lvl6pPr>
            <a:lvl7pPr marL="1978122" indent="0">
              <a:buNone/>
              <a:defRPr sz="600"/>
            </a:lvl7pPr>
            <a:lvl8pPr marL="2307808" indent="0">
              <a:buNone/>
              <a:defRPr sz="600"/>
            </a:lvl8pPr>
            <a:lvl9pPr marL="2637495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E7BA7-C4F8-4635-AA51-459E2200412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381" y="22682598"/>
            <a:ext cx="12961837" cy="267771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381" y="2895600"/>
            <a:ext cx="12961837" cy="19441716"/>
          </a:xfrm>
        </p:spPr>
        <p:txBody>
          <a:bodyPr/>
          <a:lstStyle>
            <a:lvl1pPr marL="0" indent="0">
              <a:buNone/>
              <a:defRPr sz="2300"/>
            </a:lvl1pPr>
            <a:lvl2pPr marL="329687" indent="0">
              <a:buNone/>
              <a:defRPr sz="2000"/>
            </a:lvl2pPr>
            <a:lvl3pPr marL="659374" indent="0">
              <a:buNone/>
              <a:defRPr sz="1700"/>
            </a:lvl3pPr>
            <a:lvl4pPr marL="989061" indent="0">
              <a:buNone/>
              <a:defRPr sz="1400"/>
            </a:lvl4pPr>
            <a:lvl5pPr marL="1318748" indent="0">
              <a:buNone/>
              <a:defRPr sz="1400"/>
            </a:lvl5pPr>
            <a:lvl6pPr marL="1648435" indent="0">
              <a:buNone/>
              <a:defRPr sz="1400"/>
            </a:lvl6pPr>
            <a:lvl7pPr marL="1978122" indent="0">
              <a:buNone/>
              <a:defRPr sz="1400"/>
            </a:lvl7pPr>
            <a:lvl8pPr marL="2307808" indent="0">
              <a:buNone/>
              <a:defRPr sz="1400"/>
            </a:lvl8pPr>
            <a:lvl9pPr marL="2637495" indent="0">
              <a:buNone/>
              <a:defRPr sz="14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381" y="25360313"/>
            <a:ext cx="12961837" cy="3802856"/>
          </a:xfrm>
        </p:spPr>
        <p:txBody>
          <a:bodyPr/>
          <a:lstStyle>
            <a:lvl1pPr marL="0" indent="0">
              <a:buNone/>
              <a:defRPr sz="1000"/>
            </a:lvl1pPr>
            <a:lvl2pPr marL="329687" indent="0">
              <a:buNone/>
              <a:defRPr sz="900"/>
            </a:lvl2pPr>
            <a:lvl3pPr marL="659374" indent="0">
              <a:buNone/>
              <a:defRPr sz="700"/>
            </a:lvl3pPr>
            <a:lvl4pPr marL="989061" indent="0">
              <a:buNone/>
              <a:defRPr sz="600"/>
            </a:lvl4pPr>
            <a:lvl5pPr marL="1318748" indent="0">
              <a:buNone/>
              <a:defRPr sz="600"/>
            </a:lvl5pPr>
            <a:lvl6pPr marL="1648435" indent="0">
              <a:buNone/>
              <a:defRPr sz="600"/>
            </a:lvl6pPr>
            <a:lvl7pPr marL="1978122" indent="0">
              <a:buNone/>
              <a:defRPr sz="600"/>
            </a:lvl7pPr>
            <a:lvl8pPr marL="2307808" indent="0">
              <a:buNone/>
              <a:defRPr sz="600"/>
            </a:lvl8pPr>
            <a:lvl9pPr marL="2637495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91D2A-7108-4F1E-BE97-91EC65D37C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80243" y="1297781"/>
            <a:ext cx="19442214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8580" tIns="154290" rIns="308580" bIns="15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0243" y="7560469"/>
            <a:ext cx="19442214" cy="21386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8580" tIns="154290" rIns="308580" bIns="15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0243" y="29508451"/>
            <a:ext cx="5040775" cy="225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580" tIns="154290" rIns="308580" bIns="154290" numCol="1" anchor="t" anchorCtr="0" compatLnSpc="1">
            <a:prstTxWarp prst="textNoShape">
              <a:avLst/>
            </a:prstTxWarp>
          </a:bodyPr>
          <a:lstStyle>
            <a:lvl1pPr>
              <a:defRPr sz="4800" smtClean="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80941" y="29508451"/>
            <a:ext cx="6840819" cy="225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580" tIns="154290" rIns="308580" bIns="154290" numCol="1" anchor="t" anchorCtr="0" compatLnSpc="1">
            <a:prstTxWarp prst="textNoShape">
              <a:avLst/>
            </a:prstTxWarp>
          </a:bodyPr>
          <a:lstStyle>
            <a:lvl1pPr algn="ctr">
              <a:defRPr sz="4800" smtClean="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481683" y="29508451"/>
            <a:ext cx="5040774" cy="225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580" tIns="154290" rIns="308580" bIns="154290" numCol="1" anchor="t" anchorCtr="0" compatLnSpc="1">
            <a:prstTxWarp prst="textNoShape">
              <a:avLst/>
            </a:prstTxWarp>
          </a:bodyPr>
          <a:lstStyle>
            <a:lvl1pPr algn="r">
              <a:defRPr sz="4800" smtClean="0"/>
            </a:lvl1pPr>
          </a:lstStyle>
          <a:p>
            <a:pPr>
              <a:defRPr/>
            </a:pPr>
            <a:fld id="{4C109C11-9BF2-424A-A9B8-2BC18114F7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236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86236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2pPr>
      <a:lvl3pPr algn="ctr" defTabSz="3086236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3pPr>
      <a:lvl4pPr algn="ctr" defTabSz="3086236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4pPr>
      <a:lvl5pPr algn="ctr" defTabSz="3086236" rtl="0" eaLnBrk="0" fontAlgn="base" hangingPunct="0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5pPr>
      <a:lvl6pPr marL="329687" algn="ctr" defTabSz="3086236" rtl="0" fontAlgn="base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6pPr>
      <a:lvl7pPr marL="659374" algn="ctr" defTabSz="3086236" rtl="0" fontAlgn="base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7pPr>
      <a:lvl8pPr marL="989061" algn="ctr" defTabSz="3086236" rtl="0" fontAlgn="base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8pPr>
      <a:lvl9pPr marL="1318748" algn="ctr" defTabSz="3086236" rtl="0" fontAlgn="base">
        <a:spcBef>
          <a:spcPct val="0"/>
        </a:spcBef>
        <a:spcAft>
          <a:spcPct val="0"/>
        </a:spcAft>
        <a:defRPr sz="14900">
          <a:solidFill>
            <a:schemeClr val="tx2"/>
          </a:solidFill>
          <a:latin typeface="Arial" charset="0"/>
        </a:defRPr>
      </a:lvl9pPr>
    </p:titleStyle>
    <p:bodyStyle>
      <a:lvl1pPr marL="1157339" indent="-1157339" algn="l" defTabSz="3086236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  <a:ea typeface="+mn-ea"/>
          <a:cs typeface="+mn-cs"/>
        </a:defRPr>
      </a:lvl1pPr>
      <a:lvl2pPr marL="2506994" indent="-963876" algn="l" defTabSz="3086236" rtl="0" eaLnBrk="0" fontAlgn="base" hangingPunct="0">
        <a:spcBef>
          <a:spcPct val="20000"/>
        </a:spcBef>
        <a:spcAft>
          <a:spcPct val="0"/>
        </a:spcAft>
        <a:buChar char="–"/>
        <a:defRPr sz="9400">
          <a:solidFill>
            <a:schemeClr val="tx1"/>
          </a:solidFill>
          <a:latin typeface="+mn-lt"/>
        </a:defRPr>
      </a:lvl2pPr>
      <a:lvl3pPr marL="3857795" indent="-771559" algn="l" defTabSz="3086236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399768" indent="-771559" algn="l" defTabSz="3086236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</a:defRPr>
      </a:lvl4pPr>
      <a:lvl5pPr marL="6942886" indent="-771559" algn="l" defTabSz="3086236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5pPr>
      <a:lvl6pPr marL="7272573" indent="-771559" algn="l" defTabSz="3086236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6pPr>
      <a:lvl7pPr marL="7602260" indent="-771559" algn="l" defTabSz="3086236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7pPr>
      <a:lvl8pPr marL="7931947" indent="-771559" algn="l" defTabSz="3086236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8pPr>
      <a:lvl9pPr marL="8261634" indent="-771559" algn="l" defTabSz="3086236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9687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9374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9061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8748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8435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8122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07808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37495" algn="l" defTabSz="659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Rectángulo"/>
          <p:cNvSpPr>
            <a:spLocks noChangeArrowheads="1"/>
          </p:cNvSpPr>
          <p:nvPr/>
        </p:nvSpPr>
        <p:spPr bwMode="auto">
          <a:xfrm>
            <a:off x="4312314" y="800099"/>
            <a:ext cx="14727568" cy="359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937" tIns="32969" rIns="65937" bIns="32969">
            <a:spAutoFit/>
          </a:bodyPr>
          <a:lstStyle/>
          <a:p>
            <a:pPr algn="ctr" defTabSz="3189263"/>
            <a:r>
              <a:rPr lang="es-ES_tradnl" sz="3900" dirty="0">
                <a:latin typeface="Calibri" pitchFamily="34" charset="0"/>
              </a:rPr>
              <a:t>PROGRAMA TALLERES DE CIENCIA </a:t>
            </a:r>
            <a:r>
              <a:rPr lang="es-ES_tradnl" sz="3900" dirty="0" smtClean="0">
                <a:latin typeface="Calibri" pitchFamily="34" charset="0"/>
              </a:rPr>
              <a:t>2016 </a:t>
            </a:r>
            <a:endParaRPr lang="es-ES_tradnl" sz="3900" dirty="0">
              <a:latin typeface="Calibri" pitchFamily="34" charset="0"/>
            </a:endParaRPr>
          </a:p>
          <a:p>
            <a:pPr algn="ctr" defTabSz="3189263"/>
            <a:r>
              <a:rPr lang="es-ES_tradnl" sz="3900" dirty="0">
                <a:latin typeface="Calibri" pitchFamily="34" charset="0"/>
              </a:rPr>
              <a:t>NOMBRE DEL TALLER</a:t>
            </a:r>
          </a:p>
          <a:p>
            <a:pPr algn="ctr" defTabSz="3189263"/>
            <a:r>
              <a:rPr lang="es-ES_tradnl" sz="3500" dirty="0">
                <a:latin typeface="Calibri" pitchFamily="34" charset="0"/>
              </a:rPr>
              <a:t>DEPARTAMENTO</a:t>
            </a:r>
          </a:p>
          <a:p>
            <a:pPr algn="ctr" defTabSz="3189263"/>
            <a:r>
              <a:rPr lang="es-ES_tradnl" sz="2900" dirty="0">
                <a:latin typeface="Calibri" pitchFamily="34" charset="0"/>
              </a:rPr>
              <a:t>Coordinadores/docentes:</a:t>
            </a:r>
          </a:p>
          <a:p>
            <a:pPr algn="ctr" defTabSz="3189263"/>
            <a:endParaRPr lang="es-ES_tradnl" sz="2900" dirty="0">
              <a:latin typeface="Calibri" pitchFamily="34" charset="0"/>
            </a:endParaRPr>
          </a:p>
          <a:p>
            <a:pPr algn="ctr" defTabSz="3189263"/>
            <a:r>
              <a:rPr lang="es-ES_tradnl" sz="2900" dirty="0">
                <a:latin typeface="Calibri" pitchFamily="34" charset="0"/>
              </a:rPr>
              <a:t>AUTORES (alumnos participantes)</a:t>
            </a:r>
          </a:p>
          <a:p>
            <a:pPr algn="ctr" defTabSz="3189263"/>
            <a:r>
              <a:rPr lang="es-ES_tradnl" sz="2900" dirty="0">
                <a:latin typeface="Calibri" pitchFamily="34" charset="0"/>
              </a:rPr>
              <a:t>COLEGIO(S)</a:t>
            </a:r>
          </a:p>
        </p:txBody>
      </p:sp>
      <p:pic>
        <p:nvPicPr>
          <p:cNvPr id="205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667" y="228600"/>
            <a:ext cx="3609831" cy="3977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58896" y="342901"/>
            <a:ext cx="2240585" cy="349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5"/>
          <p:cNvSpPr txBox="1">
            <a:spLocks noChangeArrowheads="1"/>
          </p:cNvSpPr>
          <p:nvPr/>
        </p:nvSpPr>
        <p:spPr bwMode="auto">
          <a:xfrm>
            <a:off x="16987312" y="3825479"/>
            <a:ext cx="4615388" cy="130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937" tIns="32969" rIns="65937" bIns="32969">
            <a:spAutoFit/>
          </a:bodyPr>
          <a:lstStyle/>
          <a:p>
            <a:pPr algn="ctr" defTabSz="3086236">
              <a:spcBef>
                <a:spcPct val="50000"/>
              </a:spcBef>
            </a:pPr>
            <a:r>
              <a:rPr lang="es-ES" sz="2300" b="1" dirty="0">
                <a:latin typeface="Calibri" pitchFamily="34" charset="0"/>
              </a:rPr>
              <a:t>Dirección de Orientación Vocacional</a:t>
            </a:r>
          </a:p>
          <a:p>
            <a:pPr algn="ctr" defTabSz="3086236">
              <a:spcBef>
                <a:spcPct val="50000"/>
              </a:spcBef>
            </a:pPr>
            <a:r>
              <a:rPr lang="es-ES" sz="2300" b="1" dirty="0">
                <a:latin typeface="Calibri" pitchFamily="34" charset="0"/>
              </a:rPr>
              <a:t>Secretaría de Extensión, Cultura Científica y Bienestar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799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799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30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Company>SEGB-FCEN-UBA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Dirección de Orientación Vocacional</dc:creator>
  <cp:lastModifiedBy>FCEN</cp:lastModifiedBy>
  <cp:revision>14</cp:revision>
  <dcterms:created xsi:type="dcterms:W3CDTF">2013-10-02T15:56:28Z</dcterms:created>
  <dcterms:modified xsi:type="dcterms:W3CDTF">2016-05-30T17:13:41Z</dcterms:modified>
</cp:coreProperties>
</file>